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08B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03528-81BE-4419-9BBC-BC828E30BCF2}" type="datetimeFigureOut">
              <a:rPr lang="en-US" smtClean="0"/>
              <a:pPr/>
              <a:t>9/17/2009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5115B-4873-479F-8B77-1BAE72A1D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>
                <a:solidFill>
                  <a:srgbClr val="2108B8"/>
                </a:solidFill>
                <a:latin typeface="Arial" pitchFamily="34" charset="0"/>
                <a:cs typeface="Arial" pitchFamily="34" charset="0"/>
              </a:rPr>
              <a:t>ECDL / ICDL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err="1" smtClean="0">
                <a:latin typeface="Arial" pitchFamily="34" charset="0"/>
                <a:cs typeface="Arial" pitchFamily="34" charset="0"/>
              </a:rPr>
              <a:t>Answerfile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Sample Part-Test 6.1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28596" y="1643050"/>
            <a:ext cx="8286808" cy="71438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  <a:buFontTx/>
              <a:buNone/>
            </a:pPr>
            <a:r>
              <a:rPr lang="en-GB" b="1" dirty="0" smtClean="0">
                <a:solidFill>
                  <a:schemeClr val="bg1"/>
                </a:solidFill>
                <a:latin typeface="Arial" charset="0"/>
              </a:rPr>
              <a:t>Candidate Identification</a:t>
            </a:r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: Not required for Sample Part-Test</a:t>
            </a:r>
            <a:endParaRPr lang="el-GR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ECDL / ICDL Answerfile Sample Part-Test 6.1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ECDL Foundation</dc:creator>
  <cp:lastModifiedBy>ECDL Foundation</cp:lastModifiedBy>
  <cp:revision>2</cp:revision>
  <dcterms:created xsi:type="dcterms:W3CDTF">2009-06-05T14:24:57Z</dcterms:created>
  <dcterms:modified xsi:type="dcterms:W3CDTF">2009-09-17T09:44:27Z</dcterms:modified>
</cp:coreProperties>
</file>