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84" autoAdjust="0"/>
    <p:restoredTop sz="90929"/>
  </p:normalViewPr>
  <p:slideViewPr>
    <p:cSldViewPr>
      <p:cViewPr varScale="1">
        <p:scale>
          <a:sx n="67" d="100"/>
          <a:sy n="67" d="100"/>
        </p:scale>
        <p:origin x="-3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E45BE-538F-4788-91CC-4F0D128C0D0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3D8A8-2955-4C45-8A9D-33BCC1ED90B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3736A8-C2B1-4D08-BF3D-768250301B5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F043C-3FE2-4405-9901-EBD4241775B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10341-330E-4B26-A93E-619F88467C9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7A758E-5592-49C5-8751-4A397E7D645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A3822-0F4A-4F82-83B2-D25F9C2EB44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73AC2-C480-45AD-AF2B-1BA6A05C869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FD406-170C-46FC-B06F-4B3BFFC9EB6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22371-2164-4CAB-A17A-2E3EE4A5DB8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C6EF30-8A75-47ED-91F9-32376E029F3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0E6550-FCF9-4058-8BD7-E1B01EFED3D0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Dublin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Dawson Street</a:t>
            </a:r>
          </a:p>
          <a:p>
            <a:r>
              <a:rPr lang="en-GB"/>
              <a:t>O’Connell Street</a:t>
            </a:r>
          </a:p>
          <a:p>
            <a:r>
              <a:rPr lang="en-GB"/>
              <a:t>Grafton Street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Milan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Corso Vittorio Emmanuele Street</a:t>
            </a:r>
          </a:p>
          <a:p>
            <a:r>
              <a:rPr lang="en-GB"/>
              <a:t>Corso Europo Street</a:t>
            </a:r>
          </a:p>
          <a:p>
            <a:r>
              <a:rPr lang="en-GB"/>
              <a:t>San Duomo Street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Nice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  Boulevard Victor Hugo</a:t>
            </a:r>
          </a:p>
          <a:p>
            <a:r>
              <a:rPr lang="en-GB"/>
              <a:t>  Rue Lamartine</a:t>
            </a:r>
          </a:p>
          <a:p>
            <a:r>
              <a:rPr lang="en-GB"/>
              <a:t> Avenue Jean-Medecin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29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Times New Roman</vt:lpstr>
      <vt:lpstr>Default Design</vt:lpstr>
      <vt:lpstr>Dublin</vt:lpstr>
      <vt:lpstr>Milan</vt:lpstr>
      <vt:lpstr>Nice</vt:lpstr>
    </vt:vector>
  </TitlesOfParts>
  <Company>ECDL Foundation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ECDL Foundation</dc:creator>
  <dcterms:created xsi:type="dcterms:W3CDTF">2003-06-19T09:57:24Z</dcterms:created>
  <dcterms:modified xsi:type="dcterms:W3CDTF">2009-06-05T14:17:40Z</dcterms:modified>
</cp:coreProperties>
</file>