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Year 2008</c:v>
                </c:pt>
              </c:strCache>
            </c:strRef>
          </c:tx>
          <c:dLbls>
            <c:txPr>
              <a:bodyPr/>
              <a:lstStyle/>
              <a:p>
                <a:pPr>
                  <a:defRPr lang="en-IE" baseline="0">
                    <a:solidFill>
                      <a:srgbClr val="FFFF00"/>
                    </a:solidFill>
                  </a:defRPr>
                </a:pPr>
                <a:endParaRPr lang="en-US"/>
              </a:p>
            </c:txPr>
            <c:dLblPos val="inEnd"/>
            <c:showVal val="1"/>
          </c:dLbls>
          <c:cat>
            <c:strRef>
              <c:f>Sheet1!$A$2:$A$4</c:f>
              <c:strCache>
                <c:ptCount val="3"/>
                <c:pt idx="0">
                  <c:v>Limousine Hire</c:v>
                </c:pt>
                <c:pt idx="1">
                  <c:v>Vintage Car Hire</c:v>
                </c:pt>
                <c:pt idx="2">
                  <c:v>Other Car Hire</c:v>
                </c:pt>
              </c:strCache>
            </c:strRef>
          </c:cat>
          <c:val>
            <c:numRef>
              <c:f>Sheet1!$B$2:$B$4</c:f>
              <c:numCache>
                <c:formatCode>_-"€"* #,##0_-;\-"€"* #,##0_-;_-"€"* "-"??_-;_-@_-</c:formatCode>
                <c:ptCount val="3"/>
                <c:pt idx="0">
                  <c:v>60000</c:v>
                </c:pt>
                <c:pt idx="1">
                  <c:v>45000</c:v>
                </c:pt>
                <c:pt idx="2">
                  <c:v>35000</c:v>
                </c:pt>
              </c:numCache>
            </c:numRef>
          </c:val>
        </c:ser>
        <c:axId val="74448256"/>
        <c:axId val="74444800"/>
      </c:barChart>
      <c:catAx>
        <c:axId val="74448256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74444800"/>
        <c:crosses val="autoZero"/>
        <c:auto val="1"/>
        <c:lblAlgn val="ctr"/>
        <c:lblOffset val="100"/>
      </c:catAx>
      <c:valAx>
        <c:axId val="74444800"/>
        <c:scaling>
          <c:orientation val="minMax"/>
        </c:scaling>
        <c:axPos val="l"/>
        <c:majorGridlines/>
        <c:numFmt formatCode="_-&quot;€&quot;* #,##0_-;\-&quot;€&quot;* #,##0_-;_-&quot;€&quot;* &quot;-&quot;??_-;_-@_-" sourceLinked="1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744482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FFC2CA-5EBF-4753-BDD1-5DF9897EFC8C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0FFC7-2A91-481A-8170-F690833C19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0FFC7-2A91-481A-8170-F690833C19C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184756-A3B6-41D9-A2DE-0F60200BCEE4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184756-A3B6-41D9-A2DE-0F60200BCEE4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184756-A3B6-41D9-A2DE-0F60200BCEE4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184756-A3B6-41D9-A2DE-0F60200BCEE4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184756-A3B6-41D9-A2DE-0F60200BCEE4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184756-A3B6-41D9-A2DE-0F60200BCEE4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184756-A3B6-41D9-A2DE-0F60200BCEE4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184756-A3B6-41D9-A2DE-0F60200BCEE4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184756-A3B6-41D9-A2DE-0F60200BCEE4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184756-A3B6-41D9-A2DE-0F60200BCEE4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7CE86-32A6-433B-9759-7AFB9E9EFA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rial" pitchFamily="34" charset="0"/>
                <a:cs typeface="Arial" pitchFamily="34" charset="0"/>
              </a:rPr>
              <a:t>Luxury Limousines</a:t>
            </a:r>
            <a:endParaRPr lang="en-US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E" dirty="0" smtClean="0"/>
              <a:t>A Car for Every Occasion</a:t>
            </a:r>
            <a:endParaRPr lang="en-US" dirty="0"/>
          </a:p>
        </p:txBody>
      </p:sp>
      <p:graphicFrame>
        <p:nvGraphicFramePr>
          <p:cNvPr id="1026" name="Object 2" descr="Direction Arrows"/>
          <p:cNvGraphicFramePr>
            <a:graphicFrameLocks noChangeAspect="1"/>
          </p:cNvGraphicFramePr>
          <p:nvPr/>
        </p:nvGraphicFramePr>
        <p:xfrm>
          <a:off x="3860006" y="4857760"/>
          <a:ext cx="1423988" cy="1400175"/>
        </p:xfrm>
        <a:graphic>
          <a:graphicData uri="http://schemas.openxmlformats.org/presentationml/2006/ole">
            <p:oleObj spid="_x0000_s1026" name="Photo Editor Photo" r:id="rId3" imgW="4676190" imgH="4600000" progId="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Luxury Fleet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186502" cy="4525963"/>
          </a:xfrm>
        </p:spPr>
        <p:txBody>
          <a:bodyPr/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Top of the range fleet available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Experienced chauffeurs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Countrywide service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Hire services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Wedding Cars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Corporate Events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 flipH="1">
            <a:off x="6887105" y="2468565"/>
            <a:ext cx="1743077" cy="1920879"/>
            <a:chOff x="2736" y="1009"/>
            <a:chExt cx="1098" cy="1210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3123" y="1419"/>
              <a:ext cx="159" cy="163"/>
            </a:xfrm>
            <a:custGeom>
              <a:avLst/>
              <a:gdLst/>
              <a:ahLst/>
              <a:cxnLst>
                <a:cxn ang="0">
                  <a:pos x="634" y="0"/>
                </a:cxn>
                <a:cxn ang="0">
                  <a:pos x="528" y="28"/>
                </a:cxn>
                <a:cxn ang="0">
                  <a:pos x="485" y="49"/>
                </a:cxn>
                <a:cxn ang="0">
                  <a:pos x="439" y="62"/>
                </a:cxn>
                <a:cxn ang="0">
                  <a:pos x="389" y="86"/>
                </a:cxn>
                <a:cxn ang="0">
                  <a:pos x="353" y="107"/>
                </a:cxn>
                <a:cxn ang="0">
                  <a:pos x="312" y="132"/>
                </a:cxn>
                <a:cxn ang="0">
                  <a:pos x="272" y="158"/>
                </a:cxn>
                <a:cxn ang="0">
                  <a:pos x="231" y="193"/>
                </a:cxn>
                <a:cxn ang="0">
                  <a:pos x="197" y="231"/>
                </a:cxn>
                <a:cxn ang="0">
                  <a:pos x="167" y="266"/>
                </a:cxn>
                <a:cxn ang="0">
                  <a:pos x="130" y="305"/>
                </a:cxn>
                <a:cxn ang="0">
                  <a:pos x="106" y="353"/>
                </a:cxn>
                <a:cxn ang="0">
                  <a:pos x="82" y="385"/>
                </a:cxn>
                <a:cxn ang="0">
                  <a:pos x="54" y="441"/>
                </a:cxn>
                <a:cxn ang="0">
                  <a:pos x="33" y="487"/>
                </a:cxn>
                <a:cxn ang="0">
                  <a:pos x="33" y="528"/>
                </a:cxn>
                <a:cxn ang="0">
                  <a:pos x="15" y="579"/>
                </a:cxn>
                <a:cxn ang="0">
                  <a:pos x="10" y="634"/>
                </a:cxn>
                <a:cxn ang="0">
                  <a:pos x="0" y="653"/>
                </a:cxn>
              </a:cxnLst>
              <a:rect l="0" t="0" r="r" b="b"/>
              <a:pathLst>
                <a:path w="634" h="653">
                  <a:moveTo>
                    <a:pt x="634" y="0"/>
                  </a:moveTo>
                  <a:lnTo>
                    <a:pt x="528" y="28"/>
                  </a:lnTo>
                  <a:lnTo>
                    <a:pt x="485" y="49"/>
                  </a:lnTo>
                  <a:lnTo>
                    <a:pt x="439" y="62"/>
                  </a:lnTo>
                  <a:lnTo>
                    <a:pt x="389" y="86"/>
                  </a:lnTo>
                  <a:lnTo>
                    <a:pt x="353" y="107"/>
                  </a:lnTo>
                  <a:lnTo>
                    <a:pt x="312" y="132"/>
                  </a:lnTo>
                  <a:lnTo>
                    <a:pt x="272" y="158"/>
                  </a:lnTo>
                  <a:lnTo>
                    <a:pt x="231" y="193"/>
                  </a:lnTo>
                  <a:lnTo>
                    <a:pt x="197" y="231"/>
                  </a:lnTo>
                  <a:lnTo>
                    <a:pt x="167" y="266"/>
                  </a:lnTo>
                  <a:lnTo>
                    <a:pt x="130" y="305"/>
                  </a:lnTo>
                  <a:lnTo>
                    <a:pt x="106" y="353"/>
                  </a:lnTo>
                  <a:lnTo>
                    <a:pt x="82" y="385"/>
                  </a:lnTo>
                  <a:lnTo>
                    <a:pt x="54" y="441"/>
                  </a:lnTo>
                  <a:lnTo>
                    <a:pt x="33" y="487"/>
                  </a:lnTo>
                  <a:lnTo>
                    <a:pt x="33" y="528"/>
                  </a:lnTo>
                  <a:lnTo>
                    <a:pt x="15" y="579"/>
                  </a:lnTo>
                  <a:lnTo>
                    <a:pt x="10" y="634"/>
                  </a:lnTo>
                  <a:lnTo>
                    <a:pt x="0" y="65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081" y="1381"/>
              <a:ext cx="205" cy="206"/>
            </a:xfrm>
            <a:custGeom>
              <a:avLst/>
              <a:gdLst/>
              <a:ahLst/>
              <a:cxnLst>
                <a:cxn ang="0">
                  <a:pos x="821" y="0"/>
                </a:cxn>
                <a:cxn ang="0">
                  <a:pos x="754" y="0"/>
                </a:cxn>
                <a:cxn ang="0">
                  <a:pos x="706" y="18"/>
                </a:cxn>
                <a:cxn ang="0">
                  <a:pos x="653" y="18"/>
                </a:cxn>
                <a:cxn ang="0">
                  <a:pos x="602" y="33"/>
                </a:cxn>
                <a:cxn ang="0">
                  <a:pos x="546" y="54"/>
                </a:cxn>
                <a:cxn ang="0">
                  <a:pos x="493" y="84"/>
                </a:cxn>
                <a:cxn ang="0">
                  <a:pos x="450" y="112"/>
                </a:cxn>
                <a:cxn ang="0">
                  <a:pos x="399" y="140"/>
                </a:cxn>
                <a:cxn ang="0">
                  <a:pos x="354" y="165"/>
                </a:cxn>
                <a:cxn ang="0">
                  <a:pos x="313" y="201"/>
                </a:cxn>
                <a:cxn ang="0">
                  <a:pos x="274" y="238"/>
                </a:cxn>
                <a:cxn ang="0">
                  <a:pos x="244" y="277"/>
                </a:cxn>
                <a:cxn ang="0">
                  <a:pos x="201" y="314"/>
                </a:cxn>
                <a:cxn ang="0">
                  <a:pos x="168" y="363"/>
                </a:cxn>
                <a:cxn ang="0">
                  <a:pos x="140" y="409"/>
                </a:cxn>
                <a:cxn ang="0">
                  <a:pos x="112" y="454"/>
                </a:cxn>
                <a:cxn ang="0">
                  <a:pos x="86" y="505"/>
                </a:cxn>
                <a:cxn ang="0">
                  <a:pos x="64" y="550"/>
                </a:cxn>
                <a:cxn ang="0">
                  <a:pos x="51" y="606"/>
                </a:cxn>
                <a:cxn ang="0">
                  <a:pos x="34" y="662"/>
                </a:cxn>
                <a:cxn ang="0">
                  <a:pos x="10" y="713"/>
                </a:cxn>
                <a:cxn ang="0">
                  <a:pos x="0" y="771"/>
                </a:cxn>
                <a:cxn ang="0">
                  <a:pos x="0" y="825"/>
                </a:cxn>
              </a:cxnLst>
              <a:rect l="0" t="0" r="r" b="b"/>
              <a:pathLst>
                <a:path w="821" h="825">
                  <a:moveTo>
                    <a:pt x="821" y="0"/>
                  </a:moveTo>
                  <a:lnTo>
                    <a:pt x="754" y="0"/>
                  </a:lnTo>
                  <a:lnTo>
                    <a:pt x="706" y="18"/>
                  </a:lnTo>
                  <a:lnTo>
                    <a:pt x="653" y="18"/>
                  </a:lnTo>
                  <a:lnTo>
                    <a:pt x="602" y="33"/>
                  </a:lnTo>
                  <a:lnTo>
                    <a:pt x="546" y="54"/>
                  </a:lnTo>
                  <a:lnTo>
                    <a:pt x="493" y="84"/>
                  </a:lnTo>
                  <a:lnTo>
                    <a:pt x="450" y="112"/>
                  </a:lnTo>
                  <a:lnTo>
                    <a:pt x="399" y="140"/>
                  </a:lnTo>
                  <a:lnTo>
                    <a:pt x="354" y="165"/>
                  </a:lnTo>
                  <a:lnTo>
                    <a:pt x="313" y="201"/>
                  </a:lnTo>
                  <a:lnTo>
                    <a:pt x="274" y="238"/>
                  </a:lnTo>
                  <a:lnTo>
                    <a:pt x="244" y="277"/>
                  </a:lnTo>
                  <a:lnTo>
                    <a:pt x="201" y="314"/>
                  </a:lnTo>
                  <a:lnTo>
                    <a:pt x="168" y="363"/>
                  </a:lnTo>
                  <a:lnTo>
                    <a:pt x="140" y="409"/>
                  </a:lnTo>
                  <a:lnTo>
                    <a:pt x="112" y="454"/>
                  </a:lnTo>
                  <a:lnTo>
                    <a:pt x="86" y="505"/>
                  </a:lnTo>
                  <a:lnTo>
                    <a:pt x="64" y="550"/>
                  </a:lnTo>
                  <a:lnTo>
                    <a:pt x="51" y="606"/>
                  </a:lnTo>
                  <a:lnTo>
                    <a:pt x="34" y="662"/>
                  </a:lnTo>
                  <a:lnTo>
                    <a:pt x="10" y="713"/>
                  </a:lnTo>
                  <a:lnTo>
                    <a:pt x="0" y="771"/>
                  </a:lnTo>
                  <a:lnTo>
                    <a:pt x="0" y="82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3251" y="1552"/>
              <a:ext cx="99" cy="10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284" y="1584"/>
              <a:ext cx="34" cy="37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266" y="1293"/>
              <a:ext cx="35" cy="275"/>
            </a:xfrm>
            <a:custGeom>
              <a:avLst/>
              <a:gdLst/>
              <a:ahLst/>
              <a:cxnLst>
                <a:cxn ang="0">
                  <a:pos x="0" y="1098"/>
                </a:cxn>
                <a:cxn ang="0">
                  <a:pos x="141" y="0"/>
                </a:cxn>
                <a:cxn ang="0">
                  <a:pos x="141" y="1027"/>
                </a:cxn>
                <a:cxn ang="0">
                  <a:pos x="57" y="1049"/>
                </a:cxn>
                <a:cxn ang="0">
                  <a:pos x="16" y="1073"/>
                </a:cxn>
                <a:cxn ang="0">
                  <a:pos x="0" y="1098"/>
                </a:cxn>
              </a:cxnLst>
              <a:rect l="0" t="0" r="r" b="b"/>
              <a:pathLst>
                <a:path w="141" h="1098">
                  <a:moveTo>
                    <a:pt x="0" y="1098"/>
                  </a:moveTo>
                  <a:lnTo>
                    <a:pt x="141" y="0"/>
                  </a:lnTo>
                  <a:lnTo>
                    <a:pt x="141" y="1027"/>
                  </a:lnTo>
                  <a:lnTo>
                    <a:pt x="57" y="1049"/>
                  </a:lnTo>
                  <a:lnTo>
                    <a:pt x="16" y="1073"/>
                  </a:lnTo>
                  <a:lnTo>
                    <a:pt x="0" y="109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301" y="1293"/>
              <a:ext cx="37" cy="275"/>
            </a:xfrm>
            <a:custGeom>
              <a:avLst/>
              <a:gdLst/>
              <a:ahLst/>
              <a:cxnLst>
                <a:cxn ang="0">
                  <a:pos x="147" y="1098"/>
                </a:cxn>
                <a:cxn ang="0">
                  <a:pos x="0" y="0"/>
                </a:cxn>
                <a:cxn ang="0">
                  <a:pos x="0" y="1027"/>
                </a:cxn>
                <a:cxn ang="0">
                  <a:pos x="86" y="1049"/>
                </a:cxn>
                <a:cxn ang="0">
                  <a:pos x="132" y="1073"/>
                </a:cxn>
                <a:cxn ang="0">
                  <a:pos x="147" y="1098"/>
                </a:cxn>
              </a:cxnLst>
              <a:rect l="0" t="0" r="r" b="b"/>
              <a:pathLst>
                <a:path w="147" h="1098">
                  <a:moveTo>
                    <a:pt x="147" y="1098"/>
                  </a:moveTo>
                  <a:lnTo>
                    <a:pt x="0" y="0"/>
                  </a:lnTo>
                  <a:lnTo>
                    <a:pt x="0" y="1027"/>
                  </a:lnTo>
                  <a:lnTo>
                    <a:pt x="86" y="1049"/>
                  </a:lnTo>
                  <a:lnTo>
                    <a:pt x="132" y="1073"/>
                  </a:lnTo>
                  <a:lnTo>
                    <a:pt x="147" y="109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303" y="1645"/>
              <a:ext cx="35" cy="272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1087"/>
                </a:cxn>
                <a:cxn ang="0">
                  <a:pos x="0" y="61"/>
                </a:cxn>
                <a:cxn ang="0">
                  <a:pos x="82" y="37"/>
                </a:cxn>
                <a:cxn ang="0">
                  <a:pos x="128" y="17"/>
                </a:cxn>
                <a:cxn ang="0">
                  <a:pos x="143" y="0"/>
                </a:cxn>
              </a:cxnLst>
              <a:rect l="0" t="0" r="r" b="b"/>
              <a:pathLst>
                <a:path w="143" h="1087">
                  <a:moveTo>
                    <a:pt x="143" y="0"/>
                  </a:moveTo>
                  <a:lnTo>
                    <a:pt x="0" y="1087"/>
                  </a:lnTo>
                  <a:lnTo>
                    <a:pt x="0" y="61"/>
                  </a:lnTo>
                  <a:lnTo>
                    <a:pt x="82" y="37"/>
                  </a:lnTo>
                  <a:lnTo>
                    <a:pt x="128" y="17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266" y="1645"/>
              <a:ext cx="37" cy="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5" y="1087"/>
                </a:cxn>
                <a:cxn ang="0">
                  <a:pos x="145" y="61"/>
                </a:cxn>
                <a:cxn ang="0">
                  <a:pos x="57" y="37"/>
                </a:cxn>
                <a:cxn ang="0">
                  <a:pos x="16" y="17"/>
                </a:cxn>
                <a:cxn ang="0">
                  <a:pos x="0" y="0"/>
                </a:cxn>
              </a:cxnLst>
              <a:rect l="0" t="0" r="r" b="b"/>
              <a:pathLst>
                <a:path w="145" h="1087">
                  <a:moveTo>
                    <a:pt x="0" y="0"/>
                  </a:moveTo>
                  <a:lnTo>
                    <a:pt x="145" y="1087"/>
                  </a:lnTo>
                  <a:lnTo>
                    <a:pt x="145" y="61"/>
                  </a:lnTo>
                  <a:lnTo>
                    <a:pt x="57" y="37"/>
                  </a:lnTo>
                  <a:lnTo>
                    <a:pt x="16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337" y="1642"/>
              <a:ext cx="95" cy="88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381" y="353"/>
                </a:cxn>
                <a:cxn ang="0">
                  <a:pos x="12" y="0"/>
                </a:cxn>
                <a:cxn ang="0">
                  <a:pos x="0" y="55"/>
                </a:cxn>
              </a:cxnLst>
              <a:rect l="0" t="0" r="r" b="b"/>
              <a:pathLst>
                <a:path w="381" h="353">
                  <a:moveTo>
                    <a:pt x="0" y="55"/>
                  </a:moveTo>
                  <a:lnTo>
                    <a:pt x="381" y="353"/>
                  </a:lnTo>
                  <a:lnTo>
                    <a:pt x="12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340" y="1640"/>
              <a:ext cx="92" cy="90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369" y="361"/>
                </a:cxn>
                <a:cxn ang="0">
                  <a:pos x="0" y="8"/>
                </a:cxn>
                <a:cxn ang="0">
                  <a:pos x="81" y="0"/>
                </a:cxn>
              </a:cxnLst>
              <a:rect l="0" t="0" r="r" b="b"/>
              <a:pathLst>
                <a:path w="369" h="361">
                  <a:moveTo>
                    <a:pt x="81" y="0"/>
                  </a:moveTo>
                  <a:lnTo>
                    <a:pt x="369" y="361"/>
                  </a:lnTo>
                  <a:lnTo>
                    <a:pt x="0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174" y="1645"/>
              <a:ext cx="92" cy="88"/>
            </a:xfrm>
            <a:custGeom>
              <a:avLst/>
              <a:gdLst/>
              <a:ahLst/>
              <a:cxnLst>
                <a:cxn ang="0">
                  <a:pos x="370" y="55"/>
                </a:cxn>
                <a:cxn ang="0">
                  <a:pos x="0" y="349"/>
                </a:cxn>
                <a:cxn ang="0">
                  <a:pos x="366" y="0"/>
                </a:cxn>
                <a:cxn ang="0">
                  <a:pos x="370" y="55"/>
                </a:cxn>
              </a:cxnLst>
              <a:rect l="0" t="0" r="r" b="b"/>
              <a:pathLst>
                <a:path w="370" h="349">
                  <a:moveTo>
                    <a:pt x="370" y="55"/>
                  </a:moveTo>
                  <a:lnTo>
                    <a:pt x="0" y="349"/>
                  </a:lnTo>
                  <a:lnTo>
                    <a:pt x="366" y="0"/>
                  </a:lnTo>
                  <a:lnTo>
                    <a:pt x="370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174" y="1641"/>
              <a:ext cx="91" cy="92"/>
            </a:xfrm>
            <a:custGeom>
              <a:avLst/>
              <a:gdLst/>
              <a:ahLst/>
              <a:cxnLst>
                <a:cxn ang="0">
                  <a:pos x="282" y="0"/>
                </a:cxn>
                <a:cxn ang="0">
                  <a:pos x="0" y="368"/>
                </a:cxn>
                <a:cxn ang="0">
                  <a:pos x="366" y="6"/>
                </a:cxn>
                <a:cxn ang="0">
                  <a:pos x="282" y="0"/>
                </a:cxn>
              </a:cxnLst>
              <a:rect l="0" t="0" r="r" b="b"/>
              <a:pathLst>
                <a:path w="366" h="368">
                  <a:moveTo>
                    <a:pt x="282" y="0"/>
                  </a:moveTo>
                  <a:lnTo>
                    <a:pt x="0" y="368"/>
                  </a:lnTo>
                  <a:lnTo>
                    <a:pt x="366" y="6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174" y="1479"/>
              <a:ext cx="92" cy="90"/>
            </a:xfrm>
            <a:custGeom>
              <a:avLst/>
              <a:gdLst/>
              <a:ahLst/>
              <a:cxnLst>
                <a:cxn ang="0">
                  <a:pos x="370" y="278"/>
                </a:cxn>
                <a:cxn ang="0">
                  <a:pos x="0" y="0"/>
                </a:cxn>
                <a:cxn ang="0">
                  <a:pos x="361" y="360"/>
                </a:cxn>
                <a:cxn ang="0">
                  <a:pos x="370" y="278"/>
                </a:cxn>
              </a:cxnLst>
              <a:rect l="0" t="0" r="r" b="b"/>
              <a:pathLst>
                <a:path w="370" h="360">
                  <a:moveTo>
                    <a:pt x="370" y="278"/>
                  </a:moveTo>
                  <a:lnTo>
                    <a:pt x="0" y="0"/>
                  </a:lnTo>
                  <a:lnTo>
                    <a:pt x="361" y="360"/>
                  </a:lnTo>
                  <a:lnTo>
                    <a:pt x="370" y="27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174" y="1479"/>
              <a:ext cx="90" cy="90"/>
            </a:xfrm>
            <a:custGeom>
              <a:avLst/>
              <a:gdLst/>
              <a:ahLst/>
              <a:cxnLst>
                <a:cxn ang="0">
                  <a:pos x="275" y="360"/>
                </a:cxn>
                <a:cxn ang="0">
                  <a:pos x="0" y="0"/>
                </a:cxn>
                <a:cxn ang="0">
                  <a:pos x="361" y="360"/>
                </a:cxn>
                <a:cxn ang="0">
                  <a:pos x="275" y="360"/>
                </a:cxn>
              </a:cxnLst>
              <a:rect l="0" t="0" r="r" b="b"/>
              <a:pathLst>
                <a:path w="361" h="360">
                  <a:moveTo>
                    <a:pt x="275" y="360"/>
                  </a:moveTo>
                  <a:lnTo>
                    <a:pt x="0" y="0"/>
                  </a:lnTo>
                  <a:lnTo>
                    <a:pt x="361" y="360"/>
                  </a:lnTo>
                  <a:lnTo>
                    <a:pt x="275" y="36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40" y="1569"/>
              <a:ext cx="268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72" y="142"/>
                </a:cxn>
                <a:cxn ang="0">
                  <a:pos x="62" y="142"/>
                </a:cxn>
                <a:cxn ang="0">
                  <a:pos x="38" y="54"/>
                </a:cxn>
                <a:cxn ang="0">
                  <a:pos x="15" y="15"/>
                </a:cxn>
                <a:cxn ang="0">
                  <a:pos x="0" y="0"/>
                </a:cxn>
              </a:cxnLst>
              <a:rect l="0" t="0" r="r" b="b"/>
              <a:pathLst>
                <a:path w="1072" h="142">
                  <a:moveTo>
                    <a:pt x="0" y="0"/>
                  </a:moveTo>
                  <a:lnTo>
                    <a:pt x="1072" y="142"/>
                  </a:lnTo>
                  <a:lnTo>
                    <a:pt x="62" y="142"/>
                  </a:lnTo>
                  <a:lnTo>
                    <a:pt x="38" y="54"/>
                  </a:lnTo>
                  <a:lnTo>
                    <a:pt x="15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340" y="1604"/>
              <a:ext cx="268" cy="38"/>
            </a:xfrm>
            <a:custGeom>
              <a:avLst/>
              <a:gdLst/>
              <a:ahLst/>
              <a:cxnLst>
                <a:cxn ang="0">
                  <a:pos x="0" y="150"/>
                </a:cxn>
                <a:cxn ang="0">
                  <a:pos x="1072" y="0"/>
                </a:cxn>
                <a:cxn ang="0">
                  <a:pos x="62" y="0"/>
                </a:cxn>
                <a:cxn ang="0">
                  <a:pos x="38" y="79"/>
                </a:cxn>
                <a:cxn ang="0">
                  <a:pos x="28" y="124"/>
                </a:cxn>
                <a:cxn ang="0">
                  <a:pos x="0" y="150"/>
                </a:cxn>
              </a:cxnLst>
              <a:rect l="0" t="0" r="r" b="b"/>
              <a:pathLst>
                <a:path w="1072" h="150">
                  <a:moveTo>
                    <a:pt x="0" y="150"/>
                  </a:moveTo>
                  <a:lnTo>
                    <a:pt x="1072" y="0"/>
                  </a:lnTo>
                  <a:lnTo>
                    <a:pt x="62" y="0"/>
                  </a:lnTo>
                  <a:lnTo>
                    <a:pt x="38" y="79"/>
                  </a:lnTo>
                  <a:lnTo>
                    <a:pt x="28" y="124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V="1">
              <a:off x="3301" y="1191"/>
              <a:ext cx="1" cy="6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 flipV="1">
              <a:off x="3301" y="1960"/>
              <a:ext cx="1" cy="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 flipH="1">
              <a:off x="3648" y="1601"/>
              <a:ext cx="6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" name="Line 25"/>
            <p:cNvSpPr>
              <a:spLocks noChangeShapeType="1"/>
            </p:cNvSpPr>
            <p:nvPr/>
          </p:nvSpPr>
          <p:spPr bwMode="auto">
            <a:xfrm>
              <a:off x="2894" y="1608"/>
              <a:ext cx="6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998" y="1606"/>
              <a:ext cx="266" cy="36"/>
            </a:xfrm>
            <a:custGeom>
              <a:avLst/>
              <a:gdLst/>
              <a:ahLst/>
              <a:cxnLst>
                <a:cxn ang="0">
                  <a:pos x="1064" y="145"/>
                </a:cxn>
                <a:cxn ang="0">
                  <a:pos x="0" y="0"/>
                </a:cxn>
                <a:cxn ang="0">
                  <a:pos x="1000" y="0"/>
                </a:cxn>
                <a:cxn ang="0">
                  <a:pos x="1021" y="87"/>
                </a:cxn>
                <a:cxn ang="0">
                  <a:pos x="1048" y="124"/>
                </a:cxn>
                <a:cxn ang="0">
                  <a:pos x="1064" y="145"/>
                </a:cxn>
              </a:cxnLst>
              <a:rect l="0" t="0" r="r" b="b"/>
              <a:pathLst>
                <a:path w="1064" h="145">
                  <a:moveTo>
                    <a:pt x="1064" y="145"/>
                  </a:moveTo>
                  <a:lnTo>
                    <a:pt x="0" y="0"/>
                  </a:lnTo>
                  <a:lnTo>
                    <a:pt x="1000" y="0"/>
                  </a:lnTo>
                  <a:lnTo>
                    <a:pt x="1021" y="87"/>
                  </a:lnTo>
                  <a:lnTo>
                    <a:pt x="1048" y="124"/>
                  </a:lnTo>
                  <a:lnTo>
                    <a:pt x="1064" y="1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998" y="1568"/>
              <a:ext cx="270" cy="38"/>
            </a:xfrm>
            <a:custGeom>
              <a:avLst/>
              <a:gdLst/>
              <a:ahLst/>
              <a:cxnLst>
                <a:cxn ang="0">
                  <a:pos x="1082" y="0"/>
                </a:cxn>
                <a:cxn ang="0">
                  <a:pos x="0" y="152"/>
                </a:cxn>
                <a:cxn ang="0">
                  <a:pos x="1008" y="152"/>
                </a:cxn>
                <a:cxn ang="0">
                  <a:pos x="1021" y="79"/>
                </a:cxn>
                <a:cxn ang="0">
                  <a:pos x="1038" y="40"/>
                </a:cxn>
                <a:cxn ang="0">
                  <a:pos x="1082" y="0"/>
                </a:cxn>
              </a:cxnLst>
              <a:rect l="0" t="0" r="r" b="b"/>
              <a:pathLst>
                <a:path w="1082" h="152">
                  <a:moveTo>
                    <a:pt x="1082" y="0"/>
                  </a:moveTo>
                  <a:lnTo>
                    <a:pt x="0" y="152"/>
                  </a:lnTo>
                  <a:lnTo>
                    <a:pt x="1008" y="152"/>
                  </a:lnTo>
                  <a:lnTo>
                    <a:pt x="1021" y="79"/>
                  </a:lnTo>
                  <a:lnTo>
                    <a:pt x="1038" y="40"/>
                  </a:lnTo>
                  <a:lnTo>
                    <a:pt x="10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320" y="1419"/>
              <a:ext cx="161" cy="166"/>
            </a:xfrm>
            <a:custGeom>
              <a:avLst/>
              <a:gdLst/>
              <a:ahLst/>
              <a:cxnLst>
                <a:cxn ang="0">
                  <a:pos x="645" y="662"/>
                </a:cxn>
                <a:cxn ang="0">
                  <a:pos x="640" y="634"/>
                </a:cxn>
                <a:cxn ang="0">
                  <a:pos x="634" y="589"/>
                </a:cxn>
                <a:cxn ang="0">
                  <a:pos x="619" y="534"/>
                </a:cxn>
                <a:cxn ang="0">
                  <a:pos x="604" y="487"/>
                </a:cxn>
                <a:cxn ang="0">
                  <a:pos x="593" y="447"/>
                </a:cxn>
                <a:cxn ang="0">
                  <a:pos x="569" y="398"/>
                </a:cxn>
                <a:cxn ang="0">
                  <a:pos x="546" y="358"/>
                </a:cxn>
                <a:cxn ang="0">
                  <a:pos x="526" y="313"/>
                </a:cxn>
                <a:cxn ang="0">
                  <a:pos x="495" y="272"/>
                </a:cxn>
                <a:cxn ang="0">
                  <a:pos x="454" y="236"/>
                </a:cxn>
                <a:cxn ang="0">
                  <a:pos x="416" y="198"/>
                </a:cxn>
                <a:cxn ang="0">
                  <a:pos x="381" y="162"/>
                </a:cxn>
                <a:cxn ang="0">
                  <a:pos x="350" y="140"/>
                </a:cxn>
                <a:cxn ang="0">
                  <a:pos x="305" y="112"/>
                </a:cxn>
                <a:cxn ang="0">
                  <a:pos x="264" y="86"/>
                </a:cxn>
                <a:cxn ang="0">
                  <a:pos x="221" y="64"/>
                </a:cxn>
                <a:cxn ang="0">
                  <a:pos x="180" y="49"/>
                </a:cxn>
                <a:cxn ang="0">
                  <a:pos x="119" y="28"/>
                </a:cxn>
                <a:cxn ang="0">
                  <a:pos x="81" y="13"/>
                </a:cxn>
                <a:cxn ang="0">
                  <a:pos x="30" y="13"/>
                </a:cxn>
                <a:cxn ang="0">
                  <a:pos x="0" y="0"/>
                </a:cxn>
              </a:cxnLst>
              <a:rect l="0" t="0" r="r" b="b"/>
              <a:pathLst>
                <a:path w="645" h="662">
                  <a:moveTo>
                    <a:pt x="645" y="662"/>
                  </a:moveTo>
                  <a:lnTo>
                    <a:pt x="640" y="634"/>
                  </a:lnTo>
                  <a:lnTo>
                    <a:pt x="634" y="589"/>
                  </a:lnTo>
                  <a:lnTo>
                    <a:pt x="619" y="534"/>
                  </a:lnTo>
                  <a:lnTo>
                    <a:pt x="604" y="487"/>
                  </a:lnTo>
                  <a:lnTo>
                    <a:pt x="593" y="447"/>
                  </a:lnTo>
                  <a:lnTo>
                    <a:pt x="569" y="398"/>
                  </a:lnTo>
                  <a:lnTo>
                    <a:pt x="546" y="358"/>
                  </a:lnTo>
                  <a:lnTo>
                    <a:pt x="526" y="313"/>
                  </a:lnTo>
                  <a:lnTo>
                    <a:pt x="495" y="272"/>
                  </a:lnTo>
                  <a:lnTo>
                    <a:pt x="454" y="236"/>
                  </a:lnTo>
                  <a:lnTo>
                    <a:pt x="416" y="198"/>
                  </a:lnTo>
                  <a:lnTo>
                    <a:pt x="381" y="162"/>
                  </a:lnTo>
                  <a:lnTo>
                    <a:pt x="350" y="140"/>
                  </a:lnTo>
                  <a:lnTo>
                    <a:pt x="305" y="112"/>
                  </a:lnTo>
                  <a:lnTo>
                    <a:pt x="264" y="86"/>
                  </a:lnTo>
                  <a:lnTo>
                    <a:pt x="221" y="64"/>
                  </a:lnTo>
                  <a:lnTo>
                    <a:pt x="180" y="49"/>
                  </a:lnTo>
                  <a:lnTo>
                    <a:pt x="119" y="28"/>
                  </a:lnTo>
                  <a:lnTo>
                    <a:pt x="81" y="13"/>
                  </a:lnTo>
                  <a:lnTo>
                    <a:pt x="30" y="1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313" y="1378"/>
              <a:ext cx="209" cy="211"/>
            </a:xfrm>
            <a:custGeom>
              <a:avLst/>
              <a:gdLst/>
              <a:ahLst/>
              <a:cxnLst>
                <a:cxn ang="0">
                  <a:pos x="835" y="844"/>
                </a:cxn>
                <a:cxn ang="0">
                  <a:pos x="831" y="801"/>
                </a:cxn>
                <a:cxn ang="0">
                  <a:pos x="823" y="740"/>
                </a:cxn>
                <a:cxn ang="0">
                  <a:pos x="813" y="684"/>
                </a:cxn>
                <a:cxn ang="0">
                  <a:pos x="792" y="632"/>
                </a:cxn>
                <a:cxn ang="0">
                  <a:pos x="772" y="576"/>
                </a:cxn>
                <a:cxn ang="0">
                  <a:pos x="755" y="530"/>
                </a:cxn>
                <a:cxn ang="0">
                  <a:pos x="732" y="474"/>
                </a:cxn>
                <a:cxn ang="0">
                  <a:pos x="704" y="433"/>
                </a:cxn>
                <a:cxn ang="0">
                  <a:pos x="676" y="383"/>
                </a:cxn>
                <a:cxn ang="0">
                  <a:pos x="643" y="337"/>
                </a:cxn>
                <a:cxn ang="0">
                  <a:pos x="608" y="292"/>
                </a:cxn>
                <a:cxn ang="0">
                  <a:pos x="572" y="259"/>
                </a:cxn>
                <a:cxn ang="0">
                  <a:pos x="528" y="221"/>
                </a:cxn>
                <a:cxn ang="0">
                  <a:pos x="491" y="186"/>
                </a:cxn>
                <a:cxn ang="0">
                  <a:pos x="442" y="155"/>
                </a:cxn>
                <a:cxn ang="0">
                  <a:pos x="402" y="127"/>
                </a:cxn>
                <a:cxn ang="0">
                  <a:pos x="348" y="99"/>
                </a:cxn>
                <a:cxn ang="0">
                  <a:pos x="295" y="69"/>
                </a:cxn>
                <a:cxn ang="0">
                  <a:pos x="252" y="48"/>
                </a:cxn>
                <a:cxn ang="0">
                  <a:pos x="206" y="33"/>
                </a:cxn>
                <a:cxn ang="0">
                  <a:pos x="145" y="26"/>
                </a:cxn>
                <a:cxn ang="0">
                  <a:pos x="95" y="15"/>
                </a:cxn>
                <a:cxn ang="0">
                  <a:pos x="39" y="0"/>
                </a:cxn>
                <a:cxn ang="0">
                  <a:pos x="0" y="0"/>
                </a:cxn>
              </a:cxnLst>
              <a:rect l="0" t="0" r="r" b="b"/>
              <a:pathLst>
                <a:path w="835" h="844">
                  <a:moveTo>
                    <a:pt x="835" y="844"/>
                  </a:moveTo>
                  <a:lnTo>
                    <a:pt x="831" y="801"/>
                  </a:lnTo>
                  <a:lnTo>
                    <a:pt x="823" y="740"/>
                  </a:lnTo>
                  <a:lnTo>
                    <a:pt x="813" y="684"/>
                  </a:lnTo>
                  <a:lnTo>
                    <a:pt x="792" y="632"/>
                  </a:lnTo>
                  <a:lnTo>
                    <a:pt x="772" y="576"/>
                  </a:lnTo>
                  <a:lnTo>
                    <a:pt x="755" y="530"/>
                  </a:lnTo>
                  <a:lnTo>
                    <a:pt x="732" y="474"/>
                  </a:lnTo>
                  <a:lnTo>
                    <a:pt x="704" y="433"/>
                  </a:lnTo>
                  <a:lnTo>
                    <a:pt x="676" y="383"/>
                  </a:lnTo>
                  <a:lnTo>
                    <a:pt x="643" y="337"/>
                  </a:lnTo>
                  <a:lnTo>
                    <a:pt x="608" y="292"/>
                  </a:lnTo>
                  <a:lnTo>
                    <a:pt x="572" y="259"/>
                  </a:lnTo>
                  <a:lnTo>
                    <a:pt x="528" y="221"/>
                  </a:lnTo>
                  <a:lnTo>
                    <a:pt x="491" y="186"/>
                  </a:lnTo>
                  <a:lnTo>
                    <a:pt x="442" y="155"/>
                  </a:lnTo>
                  <a:lnTo>
                    <a:pt x="402" y="127"/>
                  </a:lnTo>
                  <a:lnTo>
                    <a:pt x="348" y="99"/>
                  </a:lnTo>
                  <a:lnTo>
                    <a:pt x="295" y="69"/>
                  </a:lnTo>
                  <a:lnTo>
                    <a:pt x="252" y="48"/>
                  </a:lnTo>
                  <a:lnTo>
                    <a:pt x="206" y="33"/>
                  </a:lnTo>
                  <a:lnTo>
                    <a:pt x="145" y="26"/>
                  </a:lnTo>
                  <a:lnTo>
                    <a:pt x="95" y="15"/>
                  </a:lnTo>
                  <a:lnTo>
                    <a:pt x="39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322" y="1624"/>
              <a:ext cx="159" cy="165"/>
            </a:xfrm>
            <a:custGeom>
              <a:avLst/>
              <a:gdLst/>
              <a:ahLst/>
              <a:cxnLst>
                <a:cxn ang="0">
                  <a:pos x="0" y="660"/>
                </a:cxn>
                <a:cxn ang="0">
                  <a:pos x="39" y="643"/>
                </a:cxn>
                <a:cxn ang="0">
                  <a:pos x="85" y="634"/>
                </a:cxn>
                <a:cxn ang="0">
                  <a:pos x="132" y="623"/>
                </a:cxn>
                <a:cxn ang="0">
                  <a:pos x="184" y="611"/>
                </a:cxn>
                <a:cxn ang="0">
                  <a:pos x="220" y="586"/>
                </a:cxn>
                <a:cxn ang="0">
                  <a:pos x="266" y="558"/>
                </a:cxn>
                <a:cxn ang="0">
                  <a:pos x="311" y="532"/>
                </a:cxn>
                <a:cxn ang="0">
                  <a:pos x="344" y="507"/>
                </a:cxn>
                <a:cxn ang="0">
                  <a:pos x="390" y="474"/>
                </a:cxn>
                <a:cxn ang="0">
                  <a:pos x="426" y="444"/>
                </a:cxn>
                <a:cxn ang="0">
                  <a:pos x="454" y="400"/>
                </a:cxn>
                <a:cxn ang="0">
                  <a:pos x="491" y="365"/>
                </a:cxn>
                <a:cxn ang="0">
                  <a:pos x="517" y="329"/>
                </a:cxn>
                <a:cxn ang="0">
                  <a:pos x="539" y="286"/>
                </a:cxn>
                <a:cxn ang="0">
                  <a:pos x="565" y="240"/>
                </a:cxn>
                <a:cxn ang="0">
                  <a:pos x="588" y="190"/>
                </a:cxn>
                <a:cxn ang="0">
                  <a:pos x="599" y="145"/>
                </a:cxn>
                <a:cxn ang="0">
                  <a:pos x="619" y="96"/>
                </a:cxn>
                <a:cxn ang="0">
                  <a:pos x="629" y="50"/>
                </a:cxn>
                <a:cxn ang="0">
                  <a:pos x="634" y="0"/>
                </a:cxn>
              </a:cxnLst>
              <a:rect l="0" t="0" r="r" b="b"/>
              <a:pathLst>
                <a:path w="634" h="660">
                  <a:moveTo>
                    <a:pt x="0" y="660"/>
                  </a:moveTo>
                  <a:lnTo>
                    <a:pt x="39" y="643"/>
                  </a:lnTo>
                  <a:lnTo>
                    <a:pt x="85" y="634"/>
                  </a:lnTo>
                  <a:lnTo>
                    <a:pt x="132" y="623"/>
                  </a:lnTo>
                  <a:lnTo>
                    <a:pt x="184" y="611"/>
                  </a:lnTo>
                  <a:lnTo>
                    <a:pt x="220" y="586"/>
                  </a:lnTo>
                  <a:lnTo>
                    <a:pt x="266" y="558"/>
                  </a:lnTo>
                  <a:lnTo>
                    <a:pt x="311" y="532"/>
                  </a:lnTo>
                  <a:lnTo>
                    <a:pt x="344" y="507"/>
                  </a:lnTo>
                  <a:lnTo>
                    <a:pt x="390" y="474"/>
                  </a:lnTo>
                  <a:lnTo>
                    <a:pt x="426" y="444"/>
                  </a:lnTo>
                  <a:lnTo>
                    <a:pt x="454" y="400"/>
                  </a:lnTo>
                  <a:lnTo>
                    <a:pt x="491" y="365"/>
                  </a:lnTo>
                  <a:lnTo>
                    <a:pt x="517" y="329"/>
                  </a:lnTo>
                  <a:lnTo>
                    <a:pt x="539" y="286"/>
                  </a:lnTo>
                  <a:lnTo>
                    <a:pt x="565" y="240"/>
                  </a:lnTo>
                  <a:lnTo>
                    <a:pt x="588" y="190"/>
                  </a:lnTo>
                  <a:lnTo>
                    <a:pt x="599" y="145"/>
                  </a:lnTo>
                  <a:lnTo>
                    <a:pt x="619" y="96"/>
                  </a:lnTo>
                  <a:lnTo>
                    <a:pt x="629" y="50"/>
                  </a:lnTo>
                  <a:lnTo>
                    <a:pt x="6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317" y="1615"/>
              <a:ext cx="205" cy="215"/>
            </a:xfrm>
            <a:custGeom>
              <a:avLst/>
              <a:gdLst/>
              <a:ahLst/>
              <a:cxnLst>
                <a:cxn ang="0">
                  <a:pos x="0" y="861"/>
                </a:cxn>
                <a:cxn ang="0">
                  <a:pos x="51" y="855"/>
                </a:cxn>
                <a:cxn ang="0">
                  <a:pos x="101" y="842"/>
                </a:cxn>
                <a:cxn ang="0">
                  <a:pos x="153" y="840"/>
                </a:cxn>
                <a:cxn ang="0">
                  <a:pos x="205" y="820"/>
                </a:cxn>
                <a:cxn ang="0">
                  <a:pos x="264" y="810"/>
                </a:cxn>
                <a:cxn ang="0">
                  <a:pos x="313" y="782"/>
                </a:cxn>
                <a:cxn ang="0">
                  <a:pos x="360" y="762"/>
                </a:cxn>
                <a:cxn ang="0">
                  <a:pos x="406" y="723"/>
                </a:cxn>
                <a:cxn ang="0">
                  <a:pos x="447" y="699"/>
                </a:cxn>
                <a:cxn ang="0">
                  <a:pos x="492" y="662"/>
                </a:cxn>
                <a:cxn ang="0">
                  <a:pos x="538" y="625"/>
                </a:cxn>
                <a:cxn ang="0">
                  <a:pos x="579" y="589"/>
                </a:cxn>
                <a:cxn ang="0">
                  <a:pos x="609" y="546"/>
                </a:cxn>
                <a:cxn ang="0">
                  <a:pos x="644" y="511"/>
                </a:cxn>
                <a:cxn ang="0">
                  <a:pos x="677" y="463"/>
                </a:cxn>
                <a:cxn ang="0">
                  <a:pos x="705" y="416"/>
                </a:cxn>
                <a:cxn ang="0">
                  <a:pos x="728" y="368"/>
                </a:cxn>
                <a:cxn ang="0">
                  <a:pos x="752" y="316"/>
                </a:cxn>
                <a:cxn ang="0">
                  <a:pos x="767" y="262"/>
                </a:cxn>
                <a:cxn ang="0">
                  <a:pos x="782" y="208"/>
                </a:cxn>
                <a:cxn ang="0">
                  <a:pos x="797" y="147"/>
                </a:cxn>
                <a:cxn ang="0">
                  <a:pos x="807" y="102"/>
                </a:cxn>
                <a:cxn ang="0">
                  <a:pos x="819" y="39"/>
                </a:cxn>
                <a:cxn ang="0">
                  <a:pos x="819" y="28"/>
                </a:cxn>
                <a:cxn ang="0">
                  <a:pos x="819" y="0"/>
                </a:cxn>
              </a:cxnLst>
              <a:rect l="0" t="0" r="r" b="b"/>
              <a:pathLst>
                <a:path w="819" h="861">
                  <a:moveTo>
                    <a:pt x="0" y="861"/>
                  </a:moveTo>
                  <a:lnTo>
                    <a:pt x="51" y="855"/>
                  </a:lnTo>
                  <a:lnTo>
                    <a:pt x="101" y="842"/>
                  </a:lnTo>
                  <a:lnTo>
                    <a:pt x="153" y="840"/>
                  </a:lnTo>
                  <a:lnTo>
                    <a:pt x="205" y="820"/>
                  </a:lnTo>
                  <a:lnTo>
                    <a:pt x="264" y="810"/>
                  </a:lnTo>
                  <a:lnTo>
                    <a:pt x="313" y="782"/>
                  </a:lnTo>
                  <a:lnTo>
                    <a:pt x="360" y="762"/>
                  </a:lnTo>
                  <a:lnTo>
                    <a:pt x="406" y="723"/>
                  </a:lnTo>
                  <a:lnTo>
                    <a:pt x="447" y="699"/>
                  </a:lnTo>
                  <a:lnTo>
                    <a:pt x="492" y="662"/>
                  </a:lnTo>
                  <a:lnTo>
                    <a:pt x="538" y="625"/>
                  </a:lnTo>
                  <a:lnTo>
                    <a:pt x="579" y="589"/>
                  </a:lnTo>
                  <a:lnTo>
                    <a:pt x="609" y="546"/>
                  </a:lnTo>
                  <a:lnTo>
                    <a:pt x="644" y="511"/>
                  </a:lnTo>
                  <a:lnTo>
                    <a:pt x="677" y="463"/>
                  </a:lnTo>
                  <a:lnTo>
                    <a:pt x="705" y="416"/>
                  </a:lnTo>
                  <a:lnTo>
                    <a:pt x="728" y="368"/>
                  </a:lnTo>
                  <a:lnTo>
                    <a:pt x="752" y="316"/>
                  </a:lnTo>
                  <a:lnTo>
                    <a:pt x="767" y="262"/>
                  </a:lnTo>
                  <a:lnTo>
                    <a:pt x="782" y="208"/>
                  </a:lnTo>
                  <a:lnTo>
                    <a:pt x="797" y="147"/>
                  </a:lnTo>
                  <a:lnTo>
                    <a:pt x="807" y="102"/>
                  </a:lnTo>
                  <a:lnTo>
                    <a:pt x="819" y="39"/>
                  </a:lnTo>
                  <a:lnTo>
                    <a:pt x="819" y="28"/>
                  </a:lnTo>
                  <a:lnTo>
                    <a:pt x="81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121" y="1626"/>
              <a:ext cx="163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45"/>
                </a:cxn>
                <a:cxn ang="0">
                  <a:pos x="30" y="91"/>
                </a:cxn>
                <a:cxn ang="0">
                  <a:pos x="41" y="140"/>
                </a:cxn>
                <a:cxn ang="0">
                  <a:pos x="54" y="185"/>
                </a:cxn>
                <a:cxn ang="0">
                  <a:pos x="66" y="235"/>
                </a:cxn>
                <a:cxn ang="0">
                  <a:pos x="102" y="281"/>
                </a:cxn>
                <a:cxn ang="0">
                  <a:pos x="120" y="324"/>
                </a:cxn>
                <a:cxn ang="0">
                  <a:pos x="150" y="360"/>
                </a:cxn>
                <a:cxn ang="0">
                  <a:pos x="175" y="400"/>
                </a:cxn>
                <a:cxn ang="0">
                  <a:pos x="211" y="439"/>
                </a:cxn>
                <a:cxn ang="0">
                  <a:pos x="249" y="474"/>
                </a:cxn>
                <a:cxn ang="0">
                  <a:pos x="285" y="507"/>
                </a:cxn>
                <a:cxn ang="0">
                  <a:pos x="328" y="532"/>
                </a:cxn>
                <a:cxn ang="0">
                  <a:pos x="374" y="553"/>
                </a:cxn>
                <a:cxn ang="0">
                  <a:pos x="412" y="581"/>
                </a:cxn>
                <a:cxn ang="0">
                  <a:pos x="460" y="606"/>
                </a:cxn>
                <a:cxn ang="0">
                  <a:pos x="508" y="618"/>
                </a:cxn>
                <a:cxn ang="0">
                  <a:pos x="551" y="629"/>
                </a:cxn>
                <a:cxn ang="0">
                  <a:pos x="597" y="638"/>
                </a:cxn>
                <a:cxn ang="0">
                  <a:pos x="653" y="655"/>
                </a:cxn>
              </a:cxnLst>
              <a:rect l="0" t="0" r="r" b="b"/>
              <a:pathLst>
                <a:path w="653" h="655">
                  <a:moveTo>
                    <a:pt x="0" y="0"/>
                  </a:moveTo>
                  <a:lnTo>
                    <a:pt x="18" y="45"/>
                  </a:lnTo>
                  <a:lnTo>
                    <a:pt x="30" y="91"/>
                  </a:lnTo>
                  <a:lnTo>
                    <a:pt x="41" y="140"/>
                  </a:lnTo>
                  <a:lnTo>
                    <a:pt x="54" y="185"/>
                  </a:lnTo>
                  <a:lnTo>
                    <a:pt x="66" y="235"/>
                  </a:lnTo>
                  <a:lnTo>
                    <a:pt x="102" y="281"/>
                  </a:lnTo>
                  <a:lnTo>
                    <a:pt x="120" y="324"/>
                  </a:lnTo>
                  <a:lnTo>
                    <a:pt x="150" y="360"/>
                  </a:lnTo>
                  <a:lnTo>
                    <a:pt x="175" y="400"/>
                  </a:lnTo>
                  <a:lnTo>
                    <a:pt x="211" y="439"/>
                  </a:lnTo>
                  <a:lnTo>
                    <a:pt x="249" y="474"/>
                  </a:lnTo>
                  <a:lnTo>
                    <a:pt x="285" y="507"/>
                  </a:lnTo>
                  <a:lnTo>
                    <a:pt x="328" y="532"/>
                  </a:lnTo>
                  <a:lnTo>
                    <a:pt x="374" y="553"/>
                  </a:lnTo>
                  <a:lnTo>
                    <a:pt x="412" y="581"/>
                  </a:lnTo>
                  <a:lnTo>
                    <a:pt x="460" y="606"/>
                  </a:lnTo>
                  <a:lnTo>
                    <a:pt x="508" y="618"/>
                  </a:lnTo>
                  <a:lnTo>
                    <a:pt x="551" y="629"/>
                  </a:lnTo>
                  <a:lnTo>
                    <a:pt x="597" y="638"/>
                  </a:lnTo>
                  <a:lnTo>
                    <a:pt x="653" y="65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081" y="1617"/>
              <a:ext cx="207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9"/>
                </a:cxn>
                <a:cxn ang="0">
                  <a:pos x="23" y="149"/>
                </a:cxn>
                <a:cxn ang="0">
                  <a:pos x="34" y="203"/>
                </a:cxn>
                <a:cxn ang="0">
                  <a:pos x="56" y="264"/>
                </a:cxn>
                <a:cxn ang="0">
                  <a:pos x="71" y="309"/>
                </a:cxn>
                <a:cxn ang="0">
                  <a:pos x="97" y="357"/>
                </a:cxn>
                <a:cxn ang="0">
                  <a:pos x="120" y="411"/>
                </a:cxn>
                <a:cxn ang="0">
                  <a:pos x="150" y="456"/>
                </a:cxn>
                <a:cxn ang="0">
                  <a:pos x="183" y="502"/>
                </a:cxn>
                <a:cxn ang="0">
                  <a:pos x="218" y="540"/>
                </a:cxn>
                <a:cxn ang="0">
                  <a:pos x="250" y="584"/>
                </a:cxn>
                <a:cxn ang="0">
                  <a:pos x="292" y="621"/>
                </a:cxn>
                <a:cxn ang="0">
                  <a:pos x="335" y="662"/>
                </a:cxn>
                <a:cxn ang="0">
                  <a:pos x="371" y="688"/>
                </a:cxn>
                <a:cxn ang="0">
                  <a:pos x="417" y="725"/>
                </a:cxn>
                <a:cxn ang="0">
                  <a:pos x="473" y="751"/>
                </a:cxn>
                <a:cxn ang="0">
                  <a:pos x="521" y="771"/>
                </a:cxn>
                <a:cxn ang="0">
                  <a:pos x="566" y="799"/>
                </a:cxn>
                <a:cxn ang="0">
                  <a:pos x="620" y="809"/>
                </a:cxn>
                <a:cxn ang="0">
                  <a:pos x="676" y="829"/>
                </a:cxn>
                <a:cxn ang="0">
                  <a:pos x="732" y="839"/>
                </a:cxn>
                <a:cxn ang="0">
                  <a:pos x="780" y="844"/>
                </a:cxn>
                <a:cxn ang="0">
                  <a:pos x="828" y="850"/>
                </a:cxn>
              </a:cxnLst>
              <a:rect l="0" t="0" r="r" b="b"/>
              <a:pathLst>
                <a:path w="828" h="850">
                  <a:moveTo>
                    <a:pt x="0" y="0"/>
                  </a:moveTo>
                  <a:lnTo>
                    <a:pt x="0" y="99"/>
                  </a:lnTo>
                  <a:lnTo>
                    <a:pt x="23" y="149"/>
                  </a:lnTo>
                  <a:lnTo>
                    <a:pt x="34" y="203"/>
                  </a:lnTo>
                  <a:lnTo>
                    <a:pt x="56" y="264"/>
                  </a:lnTo>
                  <a:lnTo>
                    <a:pt x="71" y="309"/>
                  </a:lnTo>
                  <a:lnTo>
                    <a:pt x="97" y="357"/>
                  </a:lnTo>
                  <a:lnTo>
                    <a:pt x="120" y="411"/>
                  </a:lnTo>
                  <a:lnTo>
                    <a:pt x="150" y="456"/>
                  </a:lnTo>
                  <a:lnTo>
                    <a:pt x="183" y="502"/>
                  </a:lnTo>
                  <a:lnTo>
                    <a:pt x="218" y="540"/>
                  </a:lnTo>
                  <a:lnTo>
                    <a:pt x="250" y="584"/>
                  </a:lnTo>
                  <a:lnTo>
                    <a:pt x="292" y="621"/>
                  </a:lnTo>
                  <a:lnTo>
                    <a:pt x="335" y="662"/>
                  </a:lnTo>
                  <a:lnTo>
                    <a:pt x="371" y="688"/>
                  </a:lnTo>
                  <a:lnTo>
                    <a:pt x="417" y="725"/>
                  </a:lnTo>
                  <a:lnTo>
                    <a:pt x="473" y="751"/>
                  </a:lnTo>
                  <a:lnTo>
                    <a:pt x="521" y="771"/>
                  </a:lnTo>
                  <a:lnTo>
                    <a:pt x="566" y="799"/>
                  </a:lnTo>
                  <a:lnTo>
                    <a:pt x="620" y="809"/>
                  </a:lnTo>
                  <a:lnTo>
                    <a:pt x="676" y="829"/>
                  </a:lnTo>
                  <a:lnTo>
                    <a:pt x="732" y="839"/>
                  </a:lnTo>
                  <a:lnTo>
                    <a:pt x="780" y="844"/>
                  </a:lnTo>
                  <a:lnTo>
                    <a:pt x="828" y="85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337" y="1480"/>
              <a:ext cx="96" cy="87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385" y="0"/>
                </a:cxn>
                <a:cxn ang="0">
                  <a:pos x="5" y="345"/>
                </a:cxn>
                <a:cxn ang="0">
                  <a:pos x="0" y="284"/>
                </a:cxn>
              </a:cxnLst>
              <a:rect l="0" t="0" r="r" b="b"/>
              <a:pathLst>
                <a:path w="385" h="345">
                  <a:moveTo>
                    <a:pt x="0" y="284"/>
                  </a:moveTo>
                  <a:lnTo>
                    <a:pt x="385" y="0"/>
                  </a:lnTo>
                  <a:lnTo>
                    <a:pt x="5" y="345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" name="Freeform 33" descr="Compass"/>
            <p:cNvSpPr>
              <a:spLocks/>
            </p:cNvSpPr>
            <p:nvPr/>
          </p:nvSpPr>
          <p:spPr bwMode="auto">
            <a:xfrm>
              <a:off x="3338" y="1480"/>
              <a:ext cx="95" cy="89"/>
            </a:xfrm>
            <a:custGeom>
              <a:avLst/>
              <a:gdLst/>
              <a:ahLst/>
              <a:cxnLst>
                <a:cxn ang="0">
                  <a:pos x="88" y="355"/>
                </a:cxn>
                <a:cxn ang="0">
                  <a:pos x="380" y="0"/>
                </a:cxn>
                <a:cxn ang="0">
                  <a:pos x="0" y="355"/>
                </a:cxn>
                <a:cxn ang="0">
                  <a:pos x="88" y="355"/>
                </a:cxn>
              </a:cxnLst>
              <a:rect l="0" t="0" r="r" b="b"/>
              <a:pathLst>
                <a:path w="380" h="355">
                  <a:moveTo>
                    <a:pt x="88" y="355"/>
                  </a:moveTo>
                  <a:lnTo>
                    <a:pt x="380" y="0"/>
                  </a:lnTo>
                  <a:lnTo>
                    <a:pt x="0" y="355"/>
                  </a:lnTo>
                  <a:lnTo>
                    <a:pt x="88" y="3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3246" y="1009"/>
              <a:ext cx="12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r>
                <a:rPr lang="en-GB" sz="2100">
                  <a:solidFill>
                    <a:srgbClr val="000000"/>
                  </a:solidFill>
                </a:rPr>
                <a:t>N</a:t>
              </a:r>
              <a:endParaRPr lang="en-GB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3250" y="2017"/>
              <a:ext cx="93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r>
                <a:rPr lang="en-GB" sz="2100">
                  <a:solidFill>
                    <a:srgbClr val="000000"/>
                  </a:solidFill>
                </a:rPr>
                <a:t>S</a:t>
              </a:r>
              <a:endParaRPr lang="en-GB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736" y="1531"/>
              <a:ext cx="15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r>
                <a:rPr lang="en-GB" sz="2100">
                  <a:solidFill>
                    <a:srgbClr val="000000"/>
                  </a:solidFill>
                </a:rPr>
                <a:t>W</a:t>
              </a:r>
              <a:endParaRPr lang="en-GB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3731" y="1505"/>
              <a:ext cx="103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r>
                <a:rPr lang="en-GB" sz="2100">
                  <a:solidFill>
                    <a:srgbClr val="000000"/>
                  </a:solidFill>
                </a:rPr>
                <a:t>E</a:t>
              </a:r>
              <a:endParaRPr lang="en-GB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Times New Roman" pitchFamily="18" charset="0"/>
                <a:cs typeface="Times New Roman" pitchFamily="18" charset="0"/>
              </a:rPr>
              <a:t>Rates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71538" y="1857364"/>
          <a:ext cx="6262688" cy="2000264"/>
        </p:xfrm>
        <a:graphic>
          <a:graphicData uri="http://schemas.openxmlformats.org/drawingml/2006/table">
            <a:tbl>
              <a:tblPr/>
              <a:tblGrid>
                <a:gridCol w="1293813"/>
                <a:gridCol w="4968875"/>
              </a:tblGrid>
              <a:tr h="100013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Vehicle Type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Price per Day €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00013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Limousine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250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Proposed New Branches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Cork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Limerick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Kilkenny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Galway</a:t>
            </a:r>
          </a:p>
          <a:p>
            <a:endParaRPr lang="en-US" dirty="0"/>
          </a:p>
        </p:txBody>
      </p:sp>
      <p:pic>
        <p:nvPicPr>
          <p:cNvPr id="5" name="Picture 6" descr="c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276475"/>
            <a:ext cx="3346450" cy="2220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Revenue Year 2008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latin typeface="Times New Roman" pitchFamily="18" charset="0"/>
                <a:cs typeface="Times New Roman" pitchFamily="18" charset="0"/>
              </a:rPr>
              <a:t>Discontinued Branches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>
                <a:latin typeface="Times New Roman" pitchFamily="18" charset="0"/>
                <a:cs typeface="Times New Roman" pitchFamily="18" charset="0"/>
              </a:rPr>
              <a:t>Tipperary</a:t>
            </a:r>
          </a:p>
          <a:p>
            <a:r>
              <a:rPr lang="en-IE" dirty="0" err="1" smtClean="0">
                <a:latin typeface="Times New Roman" pitchFamily="18" charset="0"/>
                <a:cs typeface="Times New Roman" pitchFamily="18" charset="0"/>
              </a:rPr>
              <a:t>Clonmel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53</Words>
  <Application>Microsoft Office PowerPoint</Application>
  <PresentationFormat>On-screen Show (4:3)</PresentationFormat>
  <Paragraphs>28</Paragraphs>
  <Slides>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Photo Editor Photo</vt:lpstr>
      <vt:lpstr>Luxury Limousines</vt:lpstr>
      <vt:lpstr>Luxury Fleet</vt:lpstr>
      <vt:lpstr>Rates</vt:lpstr>
      <vt:lpstr>Proposed New Branches</vt:lpstr>
      <vt:lpstr>Revenue Year 2008</vt:lpstr>
      <vt:lpstr>Discontinued Branches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ECDL Foundation</dc:creator>
  <cp:lastModifiedBy>ECDL Foundation</cp:lastModifiedBy>
  <cp:revision>2</cp:revision>
  <dcterms:created xsi:type="dcterms:W3CDTF">2009-06-05T14:40:03Z</dcterms:created>
  <dcterms:modified xsi:type="dcterms:W3CDTF">2009-09-16T15:29:43Z</dcterms:modified>
</cp:coreProperties>
</file>