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108B8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60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03528-81BE-4419-9BBC-BC828E30BCF2}" type="datetimeFigureOut">
              <a:rPr lang="en-US" smtClean="0"/>
              <a:pPr/>
              <a:t>9/17/2009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5115B-4873-479F-8B77-1BAE72A1D3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03528-81BE-4419-9BBC-BC828E30BCF2}" type="datetimeFigureOut">
              <a:rPr lang="en-US" smtClean="0"/>
              <a:pPr/>
              <a:t>9/17/2009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5115B-4873-479F-8B77-1BAE72A1D3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03528-81BE-4419-9BBC-BC828E30BCF2}" type="datetimeFigureOut">
              <a:rPr lang="en-US" smtClean="0"/>
              <a:pPr/>
              <a:t>9/17/2009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5115B-4873-479F-8B77-1BAE72A1D3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03528-81BE-4419-9BBC-BC828E30BCF2}" type="datetimeFigureOut">
              <a:rPr lang="en-US" smtClean="0"/>
              <a:pPr/>
              <a:t>9/17/2009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5115B-4873-479F-8B77-1BAE72A1D3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03528-81BE-4419-9BBC-BC828E30BCF2}" type="datetimeFigureOut">
              <a:rPr lang="en-US" smtClean="0"/>
              <a:pPr/>
              <a:t>9/17/2009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5115B-4873-479F-8B77-1BAE72A1D3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03528-81BE-4419-9BBC-BC828E30BCF2}" type="datetimeFigureOut">
              <a:rPr lang="en-US" smtClean="0"/>
              <a:pPr/>
              <a:t>9/17/2009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5115B-4873-479F-8B77-1BAE72A1D3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03528-81BE-4419-9BBC-BC828E30BCF2}" type="datetimeFigureOut">
              <a:rPr lang="en-US" smtClean="0"/>
              <a:pPr/>
              <a:t>9/17/2009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5115B-4873-479F-8B77-1BAE72A1D3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03528-81BE-4419-9BBC-BC828E30BCF2}" type="datetimeFigureOut">
              <a:rPr lang="en-US" smtClean="0"/>
              <a:pPr/>
              <a:t>9/17/2009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5115B-4873-479F-8B77-1BAE72A1D3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03528-81BE-4419-9BBC-BC828E30BCF2}" type="datetimeFigureOut">
              <a:rPr lang="en-US" smtClean="0"/>
              <a:pPr/>
              <a:t>9/17/2009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5115B-4873-479F-8B77-1BAE72A1D3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03528-81BE-4419-9BBC-BC828E30BCF2}" type="datetimeFigureOut">
              <a:rPr lang="en-US" smtClean="0"/>
              <a:pPr/>
              <a:t>9/17/2009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5115B-4873-479F-8B77-1BAE72A1D3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03528-81BE-4419-9BBC-BC828E30BCF2}" type="datetimeFigureOut">
              <a:rPr lang="en-US" smtClean="0"/>
              <a:pPr/>
              <a:t>9/17/2009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5115B-4873-479F-8B77-1BAE72A1D3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203528-81BE-4419-9BBC-BC828E30BCF2}" type="datetimeFigureOut">
              <a:rPr lang="en-US" smtClean="0"/>
              <a:pPr/>
              <a:t>9/17/2009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25115B-4873-479F-8B77-1BAE72A1D35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900" dirty="0" smtClean="0">
                <a:solidFill>
                  <a:srgbClr val="2108B8"/>
                </a:solidFill>
                <a:latin typeface="Arial" pitchFamily="34" charset="0"/>
                <a:cs typeface="Arial" pitchFamily="34" charset="0"/>
              </a:rPr>
              <a:t>ECDL / ICDL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dirty="0" smtClean="0">
                <a:latin typeface="Arial" pitchFamily="34" charset="0"/>
                <a:cs typeface="Arial" pitchFamily="34" charset="0"/>
              </a:rPr>
            </a:br>
            <a:r>
              <a:rPr lang="en-US" dirty="0" err="1" smtClean="0">
                <a:latin typeface="Arial" pitchFamily="34" charset="0"/>
                <a:cs typeface="Arial" pitchFamily="34" charset="0"/>
              </a:rPr>
              <a:t>Answerfile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Sample Part-Test 6.2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2500306"/>
            <a:ext cx="8229600" cy="3625857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428596" y="1571612"/>
            <a:ext cx="8286808" cy="71438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  <a:buFontTx/>
              <a:buNone/>
            </a:pPr>
            <a:r>
              <a:rPr lang="en-GB" b="1" dirty="0" smtClean="0">
                <a:solidFill>
                  <a:schemeClr val="bg1"/>
                </a:solidFill>
                <a:latin typeface="Arial" charset="0"/>
              </a:rPr>
              <a:t>Candidate Identification</a:t>
            </a:r>
            <a:r>
              <a:rPr lang="en-GB" dirty="0" smtClean="0">
                <a:solidFill>
                  <a:schemeClr val="bg1"/>
                </a:solidFill>
                <a:latin typeface="Arial" charset="0"/>
              </a:rPr>
              <a:t>: Not required for Sample Part-Test</a:t>
            </a:r>
            <a:endParaRPr lang="el-GR" dirty="0">
              <a:solidFill>
                <a:schemeClr val="bg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11</Words>
  <Application>Microsoft Office PowerPoint</Application>
  <PresentationFormat>On-screen Show 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ECDL / ICDL Answerfile Sample Part-Test 6.2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ECDL / ICDL Answerfile Sample Part-Test 6.2</dc:title>
  <dc:creator>ECDL Foundation</dc:creator>
  <cp:lastModifiedBy>ECDL Foundation</cp:lastModifiedBy>
  <cp:revision>2</cp:revision>
  <dcterms:created xsi:type="dcterms:W3CDTF">2009-06-05T14:24:57Z</dcterms:created>
  <dcterms:modified xsi:type="dcterms:W3CDTF">2009-09-17T09:44:58Z</dcterms:modified>
</cp:coreProperties>
</file>